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90" r:id="rId4"/>
    <p:sldId id="288" r:id="rId5"/>
    <p:sldId id="283" r:id="rId6"/>
    <p:sldId id="284" r:id="rId7"/>
    <p:sldId id="277" r:id="rId8"/>
    <p:sldId id="276" r:id="rId9"/>
    <p:sldId id="278" r:id="rId10"/>
    <p:sldId id="280" r:id="rId11"/>
    <p:sldId id="279" r:id="rId12"/>
    <p:sldId id="289" r:id="rId13"/>
    <p:sldId id="287" r:id="rId14"/>
    <p:sldId id="286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YEZnrySrt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Coping skills</a:t>
            </a:r>
          </a:p>
          <a:p>
            <a:r>
              <a:rPr lang="en-US" dirty="0" smtClean="0"/>
              <a:t>BY: Mrs. </a:t>
            </a:r>
            <a:r>
              <a:rPr lang="en-US" dirty="0" err="1" smtClean="0"/>
              <a:t>degnan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9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what you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Engaging in a favorite hobby or pastime can help to break you free of your anxiety</a:t>
            </a:r>
          </a:p>
          <a:p>
            <a:r>
              <a:rPr lang="en-US" dirty="0" smtClean="0"/>
              <a:t>Be sure to schedule time in your life to do the things you love to do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Coloring</a:t>
            </a:r>
          </a:p>
          <a:p>
            <a:r>
              <a:rPr lang="en-US" dirty="0" smtClean="0"/>
              <a:t>If you don’t have a hobby, try something new!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to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909892"/>
            <a:ext cx="10363826" cy="34241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teachers and school counselors are here to help!</a:t>
            </a:r>
          </a:p>
          <a:p>
            <a:r>
              <a:rPr lang="en-US" dirty="0" smtClean="0"/>
              <a:t>If you are able to, talk with your parents or caregivers</a:t>
            </a:r>
          </a:p>
          <a:p>
            <a:r>
              <a:rPr lang="en-US" dirty="0" smtClean="0"/>
              <a:t>Talk to a trustworthy friend or a sibling</a:t>
            </a:r>
          </a:p>
          <a:p>
            <a:r>
              <a:rPr lang="en-US" dirty="0" smtClean="0"/>
              <a:t>If you can’t talk to anyone at the moment, write it down</a:t>
            </a:r>
          </a:p>
          <a:p>
            <a:r>
              <a:rPr lang="en-US" dirty="0" smtClean="0"/>
              <a:t>When you are extremely anxious or panicking, just telling one person how you are feeling will start to calm you down</a:t>
            </a:r>
          </a:p>
          <a:p>
            <a:r>
              <a:rPr lang="en-US" dirty="0" smtClean="0"/>
              <a:t>If you feel that you have excessive anxiety, your school counselor or pediatrician can give you some referrals for therapists outside of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54877"/>
            <a:ext cx="10364451" cy="1596177"/>
          </a:xfrm>
        </p:spPr>
        <p:txBody>
          <a:bodyPr/>
          <a:lstStyle/>
          <a:p>
            <a:r>
              <a:rPr lang="en-US" dirty="0" smtClean="0"/>
              <a:t>Roundabout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5266"/>
            <a:ext cx="10363826" cy="49223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1’s are the inner circle, facing outward</a:t>
            </a:r>
          </a:p>
          <a:p>
            <a:r>
              <a:rPr lang="en-US" dirty="0" smtClean="0"/>
              <a:t>2’s are the outer circle, facing inward</a:t>
            </a:r>
          </a:p>
          <a:p>
            <a:r>
              <a:rPr lang="en-US" dirty="0" smtClean="0"/>
              <a:t>When music plays, inner circle walks clockwise.  When music stops, you will be facing your partner for the conversation</a:t>
            </a:r>
          </a:p>
          <a:p>
            <a:r>
              <a:rPr lang="en-US" dirty="0" smtClean="0"/>
              <a:t>Make sure both of you have a chance to talk, and give the speaker your full attention while they share</a:t>
            </a:r>
          </a:p>
          <a:p>
            <a:r>
              <a:rPr lang="en-US" dirty="0" smtClean="0"/>
              <a:t>I will give you a topic for each conversation</a:t>
            </a:r>
          </a:p>
          <a:p>
            <a:pPr lvl="1"/>
            <a:r>
              <a:rPr lang="en-US" dirty="0" smtClean="0"/>
              <a:t>What is something that you love to do – hobby, etc.</a:t>
            </a:r>
          </a:p>
          <a:p>
            <a:pPr lvl="1"/>
            <a:r>
              <a:rPr lang="en-US" dirty="0" smtClean="0"/>
              <a:t>Tell one thing that you get anxious about</a:t>
            </a:r>
          </a:p>
          <a:p>
            <a:pPr lvl="1"/>
            <a:r>
              <a:rPr lang="en-US" dirty="0" smtClean="0"/>
              <a:t>What is a place where you are very calm and not anxious</a:t>
            </a:r>
          </a:p>
          <a:p>
            <a:pPr lvl="1"/>
            <a:r>
              <a:rPr lang="en-US" dirty="0" smtClean="0"/>
              <a:t>As a pair, name as many of the coping skills I have talked about today as you can</a:t>
            </a:r>
          </a:p>
          <a:p>
            <a:pPr lvl="1"/>
            <a:r>
              <a:rPr lang="en-US" dirty="0" smtClean="0"/>
              <a:t>What is a coping skill that might work well for you?</a:t>
            </a:r>
          </a:p>
          <a:p>
            <a:pPr lvl="1"/>
            <a:r>
              <a:rPr lang="en-US" dirty="0" smtClean="0"/>
              <a:t>Who is a person you can talk to about your stress – adult, friend, pet,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want to practice with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Please mark on your post-assessment if you would like to participate in a relaxation/mindfulness activity with me in the auditorium during flex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Please fill out the post-assessment to let me know what you have learned from this unit</a:t>
            </a:r>
          </a:p>
          <a:p>
            <a:r>
              <a:rPr lang="en-US" dirty="0" smtClean="0"/>
              <a:t>Make sure your name is on it!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This video sums up what we have </a:t>
            </a:r>
            <a:r>
              <a:rPr lang="en-US"/>
              <a:t>talked </a:t>
            </a:r>
            <a:r>
              <a:rPr lang="en-US" smtClean="0"/>
              <a:t>about</a:t>
            </a:r>
            <a:endParaRPr lang="en-US" dirty="0"/>
          </a:p>
          <a:p>
            <a:r>
              <a:rPr lang="en-US" dirty="0">
                <a:hlinkClick r:id="rId2"/>
              </a:rPr>
              <a:t>https://www.youtube.com/watch?v=-YEZnrySrtQ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your numbers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Keep in mind that it is helpful to be able to rate your anxiety on a 1 to 5 scale</a:t>
            </a:r>
          </a:p>
          <a:p>
            <a:r>
              <a:rPr lang="en-US" dirty="0" smtClean="0"/>
              <a:t>Some coping skills are more effective at lower levels</a:t>
            </a:r>
          </a:p>
          <a:p>
            <a:r>
              <a:rPr lang="en-US" dirty="0" smtClean="0"/>
              <a:t>It’s important to figure out what works for you – it might take some time, but it’s worth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Begin to identify some coping skills to help manage your anxiety</a:t>
            </a:r>
          </a:p>
          <a:p>
            <a:r>
              <a:rPr lang="en-US" dirty="0" smtClean="0"/>
              <a:t>Post-assessment to see what you have learned during </a:t>
            </a:r>
            <a:r>
              <a:rPr lang="en-US" smtClean="0"/>
              <a:t>the last 3 lessons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31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the line – what are your levels?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Taking a big test</a:t>
            </a:r>
          </a:p>
          <a:p>
            <a:pPr lvl="1"/>
            <a:r>
              <a:rPr lang="en-US" dirty="0"/>
              <a:t>Public speaking</a:t>
            </a:r>
          </a:p>
          <a:p>
            <a:pPr lvl="1"/>
            <a:r>
              <a:rPr lang="en-US" dirty="0"/>
              <a:t>You forgot to do your homework</a:t>
            </a:r>
          </a:p>
          <a:p>
            <a:pPr lvl="1"/>
            <a:r>
              <a:rPr lang="en-US" dirty="0"/>
              <a:t>a field trip</a:t>
            </a:r>
          </a:p>
          <a:p>
            <a:pPr lvl="1"/>
            <a:r>
              <a:rPr lang="en-US" dirty="0"/>
              <a:t>The first day of school</a:t>
            </a:r>
          </a:p>
          <a:p>
            <a:pPr lvl="1"/>
            <a:r>
              <a:rPr lang="en-US" dirty="0"/>
              <a:t>Finding a place to sit in the cafeteria</a:t>
            </a:r>
          </a:p>
          <a:p>
            <a:pPr lvl="1"/>
            <a:r>
              <a:rPr lang="en-US" dirty="0"/>
              <a:t>Competing in a Spelling bee</a:t>
            </a:r>
          </a:p>
          <a:p>
            <a:pPr lvl="1"/>
            <a:r>
              <a:rPr lang="en-US" dirty="0"/>
              <a:t>Asking someone out</a:t>
            </a:r>
          </a:p>
          <a:p>
            <a:pPr lvl="1"/>
            <a:r>
              <a:rPr lang="en-US" dirty="0"/>
              <a:t>Your parents are arguing</a:t>
            </a:r>
          </a:p>
          <a:p>
            <a:pPr lvl="1"/>
            <a:r>
              <a:rPr lang="en-US" dirty="0"/>
              <a:t>YOUR BEST FRIEND ISN’T TALKING TO YOU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9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trick for coping when you are at a 4 or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61430"/>
          </a:xfrm>
        </p:spPr>
        <p:txBody>
          <a:bodyPr/>
          <a:lstStyle/>
          <a:p>
            <a:r>
              <a:rPr lang="en-US" dirty="0" smtClean="0"/>
              <a:t>Physical activity!  Especially repetitive, rhythmic activity</a:t>
            </a:r>
          </a:p>
          <a:p>
            <a:pPr lvl="1"/>
            <a:r>
              <a:rPr lang="en-US" sz="2000" dirty="0"/>
              <a:t>Jumping jacks, bouncing on a yoga ball, push-ups, running up and down stairs</a:t>
            </a:r>
            <a:r>
              <a:rPr lang="en-US" sz="2000" dirty="0" smtClean="0"/>
              <a:t>, SWINGING ON A SWING, DRIBBLING A BASKETBALL, </a:t>
            </a:r>
            <a:r>
              <a:rPr lang="en-US" sz="2000" dirty="0"/>
              <a:t>etc</a:t>
            </a:r>
            <a:r>
              <a:rPr lang="en-US" sz="2000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When your brain is this anxious, you are beyond the ability to think logically, </a:t>
            </a:r>
            <a:r>
              <a:rPr lang="en-US" dirty="0" smtClean="0"/>
              <a:t>and many other coping strategies may not work</a:t>
            </a:r>
          </a:p>
          <a:p>
            <a:r>
              <a:rPr lang="en-US" dirty="0" smtClean="0"/>
              <a:t>Physical activity will help to calm the brain stem, so you can then start to use some OTHER strategies…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3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BREATHING PATTERN THAT ACTUALLY SOWS DOWN YOUR HEART RATE TO A SAFE, CALM PACE</a:t>
            </a:r>
          </a:p>
          <a:p>
            <a:r>
              <a:rPr lang="en-US" dirty="0" smtClean="0"/>
              <a:t>USE A STEADY COUNT (4, THEN 6, THEN UP TO 8)</a:t>
            </a:r>
          </a:p>
          <a:p>
            <a:r>
              <a:rPr lang="en-US" dirty="0" smtClean="0"/>
              <a:t>IN, HOLD, OUT, NORMAL</a:t>
            </a:r>
          </a:p>
          <a:p>
            <a:r>
              <a:rPr lang="en-US" dirty="0" smtClean="0"/>
              <a:t>REPEAT FOR MANY MINUTES</a:t>
            </a:r>
          </a:p>
          <a:p>
            <a:r>
              <a:rPr lang="en-US" dirty="0" smtClean="0"/>
              <a:t>FOCUSING ON THE COUNTING HELPS TO DISTRACT OUR MINDS FROM “WORST CASE SCENARIO”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6432"/>
            <a:ext cx="10364451" cy="1596177"/>
          </a:xfrm>
        </p:spPr>
        <p:txBody>
          <a:bodyPr wrap="square"/>
          <a:lstStyle/>
          <a:p>
            <a:r>
              <a:rPr lang="en-US" dirty="0" smtClean="0"/>
              <a:t>The power of Self-talk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69279"/>
            <a:ext cx="10363826" cy="3424107"/>
          </a:xfrm>
        </p:spPr>
        <p:txBody>
          <a:bodyPr/>
          <a:lstStyle/>
          <a:p>
            <a:r>
              <a:rPr lang="en-US" dirty="0" smtClean="0"/>
              <a:t>Negative self-talk:  often when we are anxious, we are sending ourselves negative messages about the situation, or we believe that we will not succeed</a:t>
            </a:r>
          </a:p>
          <a:p>
            <a:r>
              <a:rPr lang="en-US" dirty="0" smtClean="0"/>
              <a:t>Positive self-talk: imagine </a:t>
            </a:r>
            <a:r>
              <a:rPr lang="en-US" dirty="0"/>
              <a:t>you are talking to your best friend, who is feeling nervous.  What would you tell them? </a:t>
            </a:r>
            <a:endParaRPr lang="en-US" dirty="0" smtClean="0"/>
          </a:p>
          <a:p>
            <a:r>
              <a:rPr lang="en-US" dirty="0" smtClean="0"/>
              <a:t>These positive statements to ourselves are often called “affirmations”</a:t>
            </a:r>
            <a:endParaRPr lang="en-US" dirty="0"/>
          </a:p>
          <a:p>
            <a:r>
              <a:rPr lang="en-US" dirty="0" smtClean="0"/>
              <a:t>This takes a lot of practice, but can significantly improve your ability to cope with stressful situations</a:t>
            </a:r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81300" y="4920056"/>
            <a:ext cx="6629400" cy="1568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49937" y="5380969"/>
            <a:ext cx="589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“There is nothing either good or bad, but thinking makes it so.”</a:t>
            </a:r>
          </a:p>
          <a:p>
            <a:pPr algn="ctr"/>
            <a:r>
              <a:rPr lang="en-US" dirty="0" smtClean="0"/>
              <a:t>	-from Hamlet, Act 2, Scene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Fidgets: </a:t>
            </a:r>
            <a:r>
              <a:rPr lang="en-US" u="sng" dirty="0" smtClean="0"/>
              <a:t>If used properly</a:t>
            </a:r>
            <a:r>
              <a:rPr lang="en-US" dirty="0" smtClean="0"/>
              <a:t>, fidgets can help to regulate our emotions, and are helpful in focusing attention, calming, and active listening. </a:t>
            </a:r>
          </a:p>
          <a:p>
            <a:r>
              <a:rPr lang="en-US" dirty="0" smtClean="0"/>
              <a:t>In school, you need teacher permission.  Fidgets should be small and not make any noise.</a:t>
            </a:r>
          </a:p>
          <a:p>
            <a:r>
              <a:rPr lang="en-US" dirty="0" smtClean="0"/>
              <a:t>If you abuse this privilege, teachers will take them away.</a:t>
            </a:r>
            <a:endParaRPr lang="en-US" dirty="0"/>
          </a:p>
          <a:p>
            <a:r>
              <a:rPr lang="en-US" dirty="0" smtClean="0"/>
              <a:t>If teachers do not allow fidgets, you can try twirling your hair, tapping quietly, wearing a bracelet or watch you can play with.</a:t>
            </a:r>
          </a:p>
        </p:txBody>
      </p:sp>
    </p:spTree>
    <p:extLst>
      <p:ext uri="{BB962C8B-B14F-4D97-AF65-F5344CB8AC3E}">
        <p14:creationId xmlns:p14="http://schemas.microsoft.com/office/powerpoint/2010/main" val="37876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510949"/>
            <a:ext cx="10364451" cy="1596177"/>
          </a:xfrm>
        </p:spPr>
        <p:txBody>
          <a:bodyPr/>
          <a:lstStyle/>
          <a:p>
            <a:r>
              <a:rPr lang="en-US" dirty="0" smtClean="0"/>
              <a:t>Yoga and mindfulness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1892079"/>
            <a:ext cx="10498413" cy="4128711"/>
          </a:xfrm>
        </p:spPr>
        <p:txBody>
          <a:bodyPr>
            <a:normAutofit/>
          </a:bodyPr>
          <a:lstStyle/>
          <a:p>
            <a:r>
              <a:rPr lang="en-US" dirty="0" smtClean="0"/>
              <a:t>Yoga has been proven to help with relaxation, focus and positive emotions for centuries!</a:t>
            </a:r>
            <a:endParaRPr lang="en-US" dirty="0"/>
          </a:p>
          <a:p>
            <a:r>
              <a:rPr lang="en-US" dirty="0" smtClean="0"/>
              <a:t>Mindfulness – the ability to be fully present in the moment, without judgment.  The mindfulness jar</a:t>
            </a:r>
          </a:p>
          <a:p>
            <a:r>
              <a:rPr lang="en-US" dirty="0" smtClean="0"/>
              <a:t>Meditation</a:t>
            </a:r>
          </a:p>
          <a:p>
            <a:r>
              <a:rPr lang="en-US" dirty="0" smtClean="0"/>
              <a:t>Visualization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19" y="3411459"/>
            <a:ext cx="2609331" cy="260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6605</TotalTime>
  <Words>884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Droplet</vt:lpstr>
      <vt:lpstr>anxiety</vt:lpstr>
      <vt:lpstr>Remember your numbers </vt:lpstr>
      <vt:lpstr>Today’s goals</vt:lpstr>
      <vt:lpstr>Walk the line – what are your levels?</vt:lpstr>
      <vt:lpstr>Here’s the trick for coping when you are at a 4 or 5</vt:lpstr>
      <vt:lpstr>SQUARE BREATHING</vt:lpstr>
      <vt:lpstr>The power of Self-talk</vt:lpstr>
      <vt:lpstr>fidgets</vt:lpstr>
      <vt:lpstr>Yoga and mindfulness</vt:lpstr>
      <vt:lpstr>Do what you love</vt:lpstr>
      <vt:lpstr>Talk to someone</vt:lpstr>
      <vt:lpstr>Roundabout conversations</vt:lpstr>
      <vt:lpstr>If you want to practice with me…</vt:lpstr>
      <vt:lpstr>Post-assessment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with stress and anxiety</dc:title>
  <dc:creator>Mark</dc:creator>
  <cp:lastModifiedBy>Degnan, Rebecca</cp:lastModifiedBy>
  <cp:revision>173</cp:revision>
  <dcterms:created xsi:type="dcterms:W3CDTF">2015-12-12T14:25:22Z</dcterms:created>
  <dcterms:modified xsi:type="dcterms:W3CDTF">2016-03-30T15:22:53Z</dcterms:modified>
</cp:coreProperties>
</file>